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73"/>
  </p:normalViewPr>
  <p:slideViewPr>
    <p:cSldViewPr snapToGrid="0" snapToObjects="1">
      <p:cViewPr>
        <p:scale>
          <a:sx n="113" d="100"/>
          <a:sy n="113" d="100"/>
        </p:scale>
        <p:origin x="76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F5A9D-9B78-E241-A391-0C8B375715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653E1-BCFA-6043-8FE8-A2BB8C6079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EFDCD-1132-3C47-9624-46CAD2CFE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1567-B00E-0041-8517-A8EA1629693D}" type="datetimeFigureOut">
              <a:rPr lang="en-SI" smtClean="0"/>
              <a:t>09/06/2022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27718-04CD-7C41-8216-D96E12FA3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74AAF-2BF0-5347-96CA-79FA5F28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8C68-C25B-7D4F-AE60-CFC6629287E8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644038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A5EA1-5EA1-B64C-8404-23042B32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EA12BA-ECF1-7244-89FA-4AEA765ED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569F1-A3BF-264C-ADE7-24E7250EF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1567-B00E-0041-8517-A8EA1629693D}" type="datetimeFigureOut">
              <a:rPr lang="en-SI" smtClean="0"/>
              <a:t>09/06/2022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28614-6266-AD4C-A904-9F619D56A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0738A-4608-2047-BDDC-53A09A216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8C68-C25B-7D4F-AE60-CFC6629287E8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34047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500094-E6A1-5C4B-B227-90269C4E7C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79E8A0-54CB-2744-8383-4DC32D9DC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BB386-8F70-8046-9A3B-A2D7C6E5D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1567-B00E-0041-8517-A8EA1629693D}" type="datetimeFigureOut">
              <a:rPr lang="en-SI" smtClean="0"/>
              <a:t>09/06/2022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42280-EDB7-8745-8006-0E10CE488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47796-2F44-3146-BAC6-253B839D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8C68-C25B-7D4F-AE60-CFC6629287E8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224753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0B89A-AEE4-0F41-8067-48C04A010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97A8F-B568-8444-9494-1AD7FF109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EA047-EAD4-BA49-A104-775EF153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1567-B00E-0041-8517-A8EA1629693D}" type="datetimeFigureOut">
              <a:rPr lang="en-SI" smtClean="0"/>
              <a:t>09/06/2022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6D89A-DFE8-2944-8BE1-D6A46AD0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E13CD-AC52-D24D-9B5E-8E5FF52C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8C68-C25B-7D4F-AE60-CFC6629287E8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9356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56A43-DB8C-3C41-8CC6-9B5D1906E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E8A4D-C5B3-7043-9C78-4F9B5968D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C1E17-A5D4-8D44-88D3-121DE572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1567-B00E-0041-8517-A8EA1629693D}" type="datetimeFigureOut">
              <a:rPr lang="en-SI" smtClean="0"/>
              <a:t>09/06/2022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59B71-ED03-574D-9CCF-C661A3027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CC84D-7582-BB4F-AAB1-61AD9A31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8C68-C25B-7D4F-AE60-CFC6629287E8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03455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F8549-4D6C-7546-810B-2E95EE428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4ECE7-1433-4E4F-AA4D-EAC7EB4AC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92F80-A5A0-844E-AB6B-6A2F06925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0854D-854C-AC44-BBC0-15AE3AE99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1567-B00E-0041-8517-A8EA1629693D}" type="datetimeFigureOut">
              <a:rPr lang="en-SI" smtClean="0"/>
              <a:t>09/06/2022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61B1B-0F2B-6F4F-869C-B473AC3E9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44457-1EED-1440-ACE7-5F42061C7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8C68-C25B-7D4F-AE60-CFC6629287E8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08985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504E4-182E-F04A-AF4C-AAD1CFB95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46C8C-BC45-D34F-923B-8307BB177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EC7E30-94D6-DA4B-AC14-9EC09EA96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5F6E27-2DB3-4044-AF27-33C6E4F658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BF3BC2-4711-7A43-9989-6E9D06350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E883DB-F5B3-5248-B3ED-0FE0AE780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1567-B00E-0041-8517-A8EA1629693D}" type="datetimeFigureOut">
              <a:rPr lang="en-SI" smtClean="0"/>
              <a:t>09/06/2022</a:t>
            </a:fld>
            <a:endParaRPr lang="en-S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767D91-F129-BB4B-A42D-446ED34C0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2FB060-D264-AC48-844E-2F6F3C395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8C68-C25B-7D4F-AE60-CFC6629287E8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597585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69C35-94DC-BA4E-A542-77BD6E4D9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245A2-3613-D74F-85B2-286460067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1567-B00E-0041-8517-A8EA1629693D}" type="datetimeFigureOut">
              <a:rPr lang="en-SI" smtClean="0"/>
              <a:t>09/06/2022</a:t>
            </a:fld>
            <a:endParaRPr lang="en-S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D8664-8A32-1E4D-B114-0C13B668F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9DF44-4986-8949-A743-F7EC31CA2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8C68-C25B-7D4F-AE60-CFC6629287E8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59237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5D7693-22E0-B64C-9CE9-9552FF3CA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1567-B00E-0041-8517-A8EA1629693D}" type="datetimeFigureOut">
              <a:rPr lang="en-SI" smtClean="0"/>
              <a:t>09/06/2022</a:t>
            </a:fld>
            <a:endParaRPr lang="en-S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8B9629-ED55-0E4A-91EF-36E34044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DE986-71D2-6A4B-8389-21AF42471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8C68-C25B-7D4F-AE60-CFC6629287E8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8707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18141-F2D1-954E-8804-1B85CAE0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0BB5C-ECB0-F045-B285-C83A96079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7796B-3137-5247-9966-D60F4A2A4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450A3-B2AE-B247-8BC2-C2E1E55F7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1567-B00E-0041-8517-A8EA1629693D}" type="datetimeFigureOut">
              <a:rPr lang="en-SI" smtClean="0"/>
              <a:t>09/06/2022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34F807-1318-E84D-BADF-264527872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AA5B2-D9DE-2044-A763-73827E80A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8C68-C25B-7D4F-AE60-CFC6629287E8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64868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3EE2E-CEE7-FD4F-AD72-B8B1C8D3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FC61FA-EE93-E249-A936-ABD0269B4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C99A9-90FF-A849-A424-D70EF7F83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329659-4992-EF4C-B7A7-FE5795C12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1567-B00E-0041-8517-A8EA1629693D}" type="datetimeFigureOut">
              <a:rPr lang="en-SI" smtClean="0"/>
              <a:t>09/06/2022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5FA27-BF02-9547-9201-A0F00216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D41D0-0C9C-E046-8512-46A1F6534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C8C68-C25B-7D4F-AE60-CFC6629287E8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141199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60E5C0-16F0-A34E-AB5E-8352ACA2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B1684-B3ED-8640-BA55-955A66CB0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E458D-809A-444C-A2AA-84ACDCEC3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31567-B00E-0041-8517-A8EA1629693D}" type="datetimeFigureOut">
              <a:rPr lang="en-SI" smtClean="0"/>
              <a:t>09/06/2022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C3DEA-B33F-F040-8ADC-5ABD41368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B5203-7157-BC42-AE17-680D3063C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C8C68-C25B-7D4F-AE60-CFC6629287E8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98044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16652-28FF-644A-ADB8-DECC3C5D2B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I" dirty="0"/>
              <a:t>Endava Workspace Reservation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6F28C-1A11-DD4B-B78F-7175FF65B4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SI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Gregor Sulcer, Domen Perko, Jernej Ofič</a:t>
            </a:r>
          </a:p>
        </p:txBody>
      </p:sp>
    </p:spTree>
    <p:extLst>
      <p:ext uri="{BB962C8B-B14F-4D97-AF65-F5344CB8AC3E}">
        <p14:creationId xmlns:p14="http://schemas.microsoft.com/office/powerpoint/2010/main" val="1526344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person, screenshot&#10;&#10;Description automatically generated">
            <a:extLst>
              <a:ext uri="{FF2B5EF4-FFF2-40B4-BE49-F238E27FC236}">
                <a16:creationId xmlns:a16="http://schemas.microsoft.com/office/drawing/2014/main" id="{D029D668-C46B-BF4B-9B37-91321698F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8665" y="2221800"/>
            <a:ext cx="5829197" cy="4041576"/>
          </a:xfrm>
        </p:spPr>
      </p:pic>
      <p:pic>
        <p:nvPicPr>
          <p:cNvPr id="1026" name="Picture 2" descr="Endava">
            <a:extLst>
              <a:ext uri="{FF2B5EF4-FFF2-40B4-BE49-F238E27FC236}">
                <a16:creationId xmlns:a16="http://schemas.microsoft.com/office/drawing/2014/main" id="{A9E5BC05-5BDE-6641-9E61-832966F1A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60" y="833219"/>
            <a:ext cx="2512384" cy="85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loris">
            <a:extLst>
              <a:ext uri="{FF2B5EF4-FFF2-40B4-BE49-F238E27FC236}">
                <a16:creationId xmlns:a16="http://schemas.microsoft.com/office/drawing/2014/main" id="{224256E0-AF8E-F94D-9B54-710016284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43"/>
          <a:stretch/>
        </p:blipFill>
        <p:spPr bwMode="auto">
          <a:xfrm>
            <a:off x="49140" y="2370357"/>
            <a:ext cx="6046860" cy="365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432F2C-DEC7-F748-8F4B-906107FA1D26}"/>
              </a:ext>
            </a:extLst>
          </p:cNvPr>
          <p:cNvSpPr/>
          <p:nvPr/>
        </p:nvSpPr>
        <p:spPr>
          <a:xfrm>
            <a:off x="536028" y="2638097"/>
            <a:ext cx="735724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EAF1C-47B7-A543-95C3-2303745D82F7}"/>
              </a:ext>
            </a:extLst>
          </p:cNvPr>
          <p:cNvSpPr/>
          <p:nvPr/>
        </p:nvSpPr>
        <p:spPr>
          <a:xfrm>
            <a:off x="1968588" y="2751167"/>
            <a:ext cx="862656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392E74-F438-5140-8218-09234309893E}"/>
              </a:ext>
            </a:extLst>
          </p:cNvPr>
          <p:cNvSpPr/>
          <p:nvPr/>
        </p:nvSpPr>
        <p:spPr>
          <a:xfrm>
            <a:off x="3309708" y="2751167"/>
            <a:ext cx="1401858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A42FEA-CBE7-E649-B0D0-37CAFE97D233}"/>
              </a:ext>
            </a:extLst>
          </p:cNvPr>
          <p:cNvSpPr/>
          <p:nvPr/>
        </p:nvSpPr>
        <p:spPr>
          <a:xfrm>
            <a:off x="377211" y="4881559"/>
            <a:ext cx="1023265" cy="994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ABC4CB9-3986-CC4A-BCEE-C5514C36D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3104853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91541-1E1D-C64D-AC29-088A15FA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I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329D732-B73F-2242-9FDD-E6E584E09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863"/>
          <a:stretch/>
        </p:blipFill>
        <p:spPr>
          <a:xfrm>
            <a:off x="6488083" y="3571702"/>
            <a:ext cx="5101865" cy="2920429"/>
          </a:xfrm>
        </p:spPr>
      </p:pic>
      <p:pic>
        <p:nvPicPr>
          <p:cNvPr id="7" name="Picture 6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5FD6B93-2F7B-BC4F-A5E6-428847B69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52"/>
          <a:stretch/>
        </p:blipFill>
        <p:spPr>
          <a:xfrm>
            <a:off x="6488083" y="146755"/>
            <a:ext cx="5101866" cy="2920801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54BA4F-C9FE-4041-A223-C1FE7F59B5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52"/>
          <a:stretch/>
        </p:blipFill>
        <p:spPr>
          <a:xfrm>
            <a:off x="994135" y="3571702"/>
            <a:ext cx="5101865" cy="2920801"/>
          </a:xfrm>
          <a:prstGeom prst="rect">
            <a:avLst/>
          </a:prstGeom>
        </p:spPr>
      </p:pic>
      <p:pic>
        <p:nvPicPr>
          <p:cNvPr id="11" name="Picture 10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B26234A-339D-964A-8337-35C8054278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52"/>
          <a:stretch/>
        </p:blipFill>
        <p:spPr>
          <a:xfrm>
            <a:off x="602053" y="146755"/>
            <a:ext cx="5101866" cy="2920801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80BB8F1E-6395-7241-B7FD-9F014560BE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852"/>
          <a:stretch/>
        </p:blipFill>
        <p:spPr>
          <a:xfrm>
            <a:off x="2536671" y="1480568"/>
            <a:ext cx="6806789" cy="3896863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88BD48-63E7-0A45-8574-74C7FFB487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4912" y="277598"/>
            <a:ext cx="9222178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8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51A8E-FE80-9F44-8936-0E4F2C705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I" dirty="0"/>
          </a:p>
        </p:txBody>
      </p:sp>
      <p:pic>
        <p:nvPicPr>
          <p:cNvPr id="2050" name="Picture 2" descr="Firebase">
            <a:extLst>
              <a:ext uri="{FF2B5EF4-FFF2-40B4-BE49-F238E27FC236}">
                <a16:creationId xmlns:a16="http://schemas.microsoft.com/office/drawing/2014/main" id="{110DA984-4020-684D-8509-499E109B6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56" y="605493"/>
            <a:ext cx="1718733" cy="171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ypeScript - Wikidata">
            <a:extLst>
              <a:ext uri="{FF2B5EF4-FFF2-40B4-BE49-F238E27FC236}">
                <a16:creationId xmlns:a16="http://schemas.microsoft.com/office/drawing/2014/main" id="{677925DE-E307-8147-8390-23488D6A3F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26" y="2834519"/>
            <a:ext cx="1317581" cy="131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dux - A predictable state container for JavaScript apps. | Redux">
            <a:extLst>
              <a:ext uri="{FF2B5EF4-FFF2-40B4-BE49-F238E27FC236}">
                <a16:creationId xmlns:a16="http://schemas.microsoft.com/office/drawing/2014/main" id="{03466B76-98BD-E24A-8077-A6231008D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710" y="3315817"/>
            <a:ext cx="1672567" cy="167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dux-Saga - An intuitive Redux side effect manager. | Redux-Saga">
            <a:extLst>
              <a:ext uri="{FF2B5EF4-FFF2-40B4-BE49-F238E27FC236}">
                <a16:creationId xmlns:a16="http://schemas.microsoft.com/office/drawing/2014/main" id="{319A04D8-7C25-094D-8693-A60B86698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920" y="3415275"/>
            <a:ext cx="1705957" cy="147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act (JavaScript library) - Wikipedia">
            <a:extLst>
              <a:ext uri="{FF2B5EF4-FFF2-40B4-BE49-F238E27FC236}">
                <a16:creationId xmlns:a16="http://schemas.microsoft.com/office/drawing/2014/main" id="{775C9931-392D-274B-955D-22709BCBF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3" y="3951376"/>
            <a:ext cx="1516245" cy="131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ongoDB | Build Faster. Build Smarter. | MongoDB">
            <a:extLst>
              <a:ext uri="{FF2B5EF4-FFF2-40B4-BE49-F238E27FC236}">
                <a16:creationId xmlns:a16="http://schemas.microsoft.com/office/drawing/2014/main" id="{8AB627F2-129C-C64F-BE82-B03FA8976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298" y="4943399"/>
            <a:ext cx="4165600" cy="113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he first alpha of Tailwind CSS v3 is now released | Laravel News">
            <a:extLst>
              <a:ext uri="{FF2B5EF4-FFF2-40B4-BE49-F238E27FC236}">
                <a16:creationId xmlns:a16="http://schemas.microsoft.com/office/drawing/2014/main" id="{971AA839-2DCC-E347-B44C-29A9FA79C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37" y="474751"/>
            <a:ext cx="4157679" cy="207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ow to update and use Nodejs in any Version on Plesk Servers | Anton  Lugtenburg | Medium">
            <a:extLst>
              <a:ext uri="{FF2B5EF4-FFF2-40B4-BE49-F238E27FC236}">
                <a16:creationId xmlns:a16="http://schemas.microsoft.com/office/drawing/2014/main" id="{1691D7AA-E734-B340-896C-843401FF6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71" y="4377828"/>
            <a:ext cx="2442223" cy="122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8632183A-C3A0-034E-89A5-43C19FC77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291" y="1681501"/>
            <a:ext cx="1232741" cy="123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9A1C7C-FE56-564F-A4F5-FB0534583E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7045" y="474751"/>
            <a:ext cx="1582570" cy="1528762"/>
          </a:xfrm>
          <a:prstGeom prst="rect">
            <a:avLst/>
          </a:prstGeom>
        </p:spPr>
      </p:pic>
      <p:pic>
        <p:nvPicPr>
          <p:cNvPr id="2082" name="Picture 34" descr="Home - Docker">
            <a:extLst>
              <a:ext uri="{FF2B5EF4-FFF2-40B4-BE49-F238E27FC236}">
                <a16:creationId xmlns:a16="http://schemas.microsoft.com/office/drawing/2014/main" id="{CD9D8C1A-C7BF-2B40-9C8A-94A144B71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920" y="2232793"/>
            <a:ext cx="1896815" cy="18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Swagger (software) - Wikipedia">
            <a:extLst>
              <a:ext uri="{FF2B5EF4-FFF2-40B4-BE49-F238E27FC236}">
                <a16:creationId xmlns:a16="http://schemas.microsoft.com/office/drawing/2014/main" id="{2F003E54-5932-1F47-AB44-357FB9F2C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894" y="5598940"/>
            <a:ext cx="1083450" cy="108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328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12</Words>
  <Application>Microsoft Macintosh PowerPoint</Application>
  <PresentationFormat>Widescreen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Endava Workspace Reservation System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Endava Workspace Reservation System</dc:title>
  <dc:creator>Gregor Sulcer</dc:creator>
  <cp:lastModifiedBy>Gregor Sulcer</cp:lastModifiedBy>
  <cp:revision>1</cp:revision>
  <dcterms:created xsi:type="dcterms:W3CDTF">2022-06-09T07:03:53Z</dcterms:created>
  <dcterms:modified xsi:type="dcterms:W3CDTF">2022-06-09T07:50:33Z</dcterms:modified>
</cp:coreProperties>
</file>